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omments/comment1.xml" ContentType="application/vnd.openxmlformats-officedocument.presentationml.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
  </p:notesMasterIdLst>
  <p:sldIdLst>
    <p:sldId id="256" r:id="rId2"/>
    <p:sldId id="257" r:id="rId3"/>
    <p:sldId id="258" r:id="rId4"/>
  </p:sldIdLst>
  <p:sldSz cx="9144000" cy="5143500" type="screen16x9"/>
  <p:notesSz cx="6858000" cy="9144000"/>
  <p:embeddedFontLst>
    <p:embeddedFont>
      <p:font typeface="Helvetica Neue" panose="020B0604020202020204" charset="0"/>
      <p:regular r:id="rId6"/>
      <p:bold r:id="rId7"/>
      <p:italic r:id="rId8"/>
      <p:boldItalic r:id="rId9"/>
    </p:embeddedFont>
    <p:embeddedFont>
      <p:font typeface="Lato" panose="020F0502020204030203" pitchFamily="34" charset="0"/>
      <p:regular r:id="rId10"/>
      <p:bold r:id="rId11"/>
      <p:italic r:id="rId12"/>
      <p:boldItalic r:id="rId1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 uri="GoogleSlidesCustomDataVersion2">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r:id="rId18" roundtripDataSignature="AMtx7mgDIecfaRfg5uZyJDQt1Hah7EWkN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garet Files" initials="" lastIdx="7" clrIdx="0"/>
  <p:cmAuthor id="1" name="Ricki Kaplan" initials="RK" lastIdx="1" clrIdx="1">
    <p:extLst>
      <p:ext uri="{19B8F6BF-5375-455C-9EA6-DF929625EA0E}">
        <p15:presenceInfo xmlns:p15="http://schemas.microsoft.com/office/powerpoint/2012/main" userId="qQMFI7O0L3Tv2uIG47/0RzMGz+0rk+TcmuP075LAS40="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75F685-39B4-40B6-80D3-8446D51C3FDE}" v="4" dt="2025-08-18T15:49:37.868"/>
    <p1510:client id="{E29E28EB-AD98-4447-8DAD-80A7FF28EFAC}" v="55" dt="2025-08-18T15:12:42.4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customschemas.google.com/relationships/presentationmetadata" Target="meta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font" Target="fonts/font2.fntdata"/><Relationship Id="rId12" Type="http://schemas.openxmlformats.org/officeDocument/2006/relationships/font" Target="fonts/font7.fntdata"/><Relationship Id="rId25" Type="http://schemas.microsoft.com/office/2015/10/relationships/revisionInfo" Target="revisionInfo.xml"/><Relationship Id="rId2" Type="http://schemas.openxmlformats.org/officeDocument/2006/relationships/slide" Target="slides/slide1.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font" Target="fonts/font1.fntdata"/><Relationship Id="rId11" Type="http://schemas.openxmlformats.org/officeDocument/2006/relationships/font" Target="fonts/font6.fntdata"/><Relationship Id="rId24" Type="http://schemas.microsoft.com/office/2016/11/relationships/changesInfo" Target="changesInfos/changesInfo1.xml"/><Relationship Id="rId5" Type="http://schemas.openxmlformats.org/officeDocument/2006/relationships/notesMaster" Target="notesMasters/notesMaster1.xml"/><Relationship Id="rId23" Type="http://schemas.openxmlformats.org/officeDocument/2006/relationships/tableStyles" Target="tableStyles.xml"/><Relationship Id="rId10" Type="http://schemas.openxmlformats.org/officeDocument/2006/relationships/font" Target="fonts/font5.fntdata"/><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font" Target="fonts/font4.fntdata"/><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ean Williams" userId="n5mrg+1ITg86bM6jbXjFlleGK+Ca3lKmWqgX1Bgv1Rc=" providerId="None" clId="Web-{E29E28EB-AD98-4447-8DAD-80A7FF28EFAC}"/>
    <pc:docChg chg="modSld">
      <pc:chgData name="Sean Williams" userId="n5mrg+1ITg86bM6jbXjFlleGK+Ca3lKmWqgX1Bgv1Rc=" providerId="None" clId="Web-{E29E28EB-AD98-4447-8DAD-80A7FF28EFAC}" dt="2025-08-18T15:12:40.237" v="28" actId="20577"/>
      <pc:docMkLst>
        <pc:docMk/>
      </pc:docMkLst>
      <pc:sldChg chg="modSp">
        <pc:chgData name="Sean Williams" userId="n5mrg+1ITg86bM6jbXjFlleGK+Ca3lKmWqgX1Bgv1Rc=" providerId="None" clId="Web-{E29E28EB-AD98-4447-8DAD-80A7FF28EFAC}" dt="2025-08-18T15:12:40.237" v="28" actId="20577"/>
        <pc:sldMkLst>
          <pc:docMk/>
          <pc:sldMk cId="0" sldId="257"/>
        </pc:sldMkLst>
        <pc:spChg chg="mod">
          <ac:chgData name="Sean Williams" userId="n5mrg+1ITg86bM6jbXjFlleGK+Ca3lKmWqgX1Bgv1Rc=" providerId="None" clId="Web-{E29E28EB-AD98-4447-8DAD-80A7FF28EFAC}" dt="2025-08-18T15:12:40.237" v="28" actId="20577"/>
          <ac:spMkLst>
            <pc:docMk/>
            <pc:sldMk cId="0" sldId="257"/>
            <ac:spMk id="69" creationId="{00000000-0000-0000-0000-000000000000}"/>
          </ac:spMkLst>
        </pc:spChg>
      </pc:sldChg>
    </pc:docChg>
  </pc:docChgLst>
  <pc:docChgLst>
    <pc:chgData name="Sean Williams" userId="n5mrg+1ITg86bM6jbXjFlleGK+Ca3lKmWqgX1Bgv1Rc=" providerId="None" clId="Web-{E7594AB3-AAC5-4150-97F4-A5FEA0829FD6}"/>
    <pc:docChg chg="modSld">
      <pc:chgData name="Sean Williams" userId="n5mrg+1ITg86bM6jbXjFlleGK+Ca3lKmWqgX1Bgv1Rc=" providerId="None" clId="Web-{E7594AB3-AAC5-4150-97F4-A5FEA0829FD6}" dt="2025-06-26T17:57:46.812" v="487" actId="20577"/>
      <pc:docMkLst>
        <pc:docMk/>
      </pc:docMkLst>
      <pc:sldChg chg="addSp delSp modSp">
        <pc:chgData name="Sean Williams" userId="n5mrg+1ITg86bM6jbXjFlleGK+Ca3lKmWqgX1Bgv1Rc=" providerId="None" clId="Web-{E7594AB3-AAC5-4150-97F4-A5FEA0829FD6}" dt="2025-06-26T17:57:46.812" v="487" actId="20577"/>
        <pc:sldMkLst>
          <pc:docMk/>
          <pc:sldMk cId="0" sldId="257"/>
        </pc:sldMkLst>
      </pc:sldChg>
    </pc:docChg>
  </pc:docChgLst>
  <pc:docChgLst>
    <pc:chgData name="Brandi Piper" userId="RiylNiF0K01G+Dd9VT8X28KMHsEDCiCqe2zl6IJtl4A=" providerId="None" clId="Web-{C8A7897A-69B3-4F6F-8519-CDC704ADDCD9}"/>
    <pc:docChg chg="modSld">
      <pc:chgData name="Brandi Piper" userId="RiylNiF0K01G+Dd9VT8X28KMHsEDCiCqe2zl6IJtl4A=" providerId="None" clId="Web-{C8A7897A-69B3-4F6F-8519-CDC704ADDCD9}" dt="2025-07-03T15:59:09.101" v="30" actId="20577"/>
      <pc:docMkLst>
        <pc:docMk/>
      </pc:docMkLst>
      <pc:sldChg chg="modSp">
        <pc:chgData name="Brandi Piper" userId="RiylNiF0K01G+Dd9VT8X28KMHsEDCiCqe2zl6IJtl4A=" providerId="None" clId="Web-{C8A7897A-69B3-4F6F-8519-CDC704ADDCD9}" dt="2025-07-03T15:59:09.101" v="30" actId="20577"/>
        <pc:sldMkLst>
          <pc:docMk/>
          <pc:sldMk cId="0" sldId="257"/>
        </pc:sldMkLst>
      </pc:sldChg>
    </pc:docChg>
  </pc:docChgLst>
  <pc:docChgLst>
    <pc:chgData name="Sean Williams" userId="n5mrg+1ITg86bM6jbXjFlleGK+Ca3lKmWqgX1Bgv1Rc=" providerId="None" clId="Web-{0F75F685-39B4-40B6-80D3-8446D51C3FDE}"/>
    <pc:docChg chg="modSld">
      <pc:chgData name="Sean Williams" userId="n5mrg+1ITg86bM6jbXjFlleGK+Ca3lKmWqgX1Bgv1Rc=" providerId="None" clId="Web-{0F75F685-39B4-40B6-80D3-8446D51C3FDE}" dt="2025-08-18T15:49:34.914" v="0" actId="20577"/>
      <pc:docMkLst>
        <pc:docMk/>
      </pc:docMkLst>
      <pc:sldChg chg="modSp">
        <pc:chgData name="Sean Williams" userId="n5mrg+1ITg86bM6jbXjFlleGK+Ca3lKmWqgX1Bgv1Rc=" providerId="None" clId="Web-{0F75F685-39B4-40B6-80D3-8446D51C3FDE}" dt="2025-08-18T15:49:34.914" v="0" actId="20577"/>
        <pc:sldMkLst>
          <pc:docMk/>
          <pc:sldMk cId="0" sldId="257"/>
        </pc:sldMkLst>
        <pc:spChg chg="mod">
          <ac:chgData name="Sean Williams" userId="n5mrg+1ITg86bM6jbXjFlleGK+Ca3lKmWqgX1Bgv1Rc=" providerId="None" clId="Web-{0F75F685-39B4-40B6-80D3-8446D51C3FDE}" dt="2025-08-18T15:49:34.914" v="0" actId="20577"/>
          <ac:spMkLst>
            <pc:docMk/>
            <pc:sldMk cId="0" sldId="257"/>
            <ac:spMk id="69" creationId="{00000000-0000-0000-0000-000000000000}"/>
          </ac:spMkLst>
        </pc:spChg>
      </pc:sldChg>
    </pc:docChg>
  </pc:docChgLst>
  <pc:docChgLst>
    <pc:chgData name="Sean Williams" userId="n5mrg+1ITg86bM6jbXjFlleGK+Ca3lKmWqgX1Bgv1Rc=" providerId="None" clId="Web-{9BAF7C16-5762-4A81-9FE6-453746D90EC0}"/>
    <pc:docChg chg="modSld">
      <pc:chgData name="Sean Williams" userId="n5mrg+1ITg86bM6jbXjFlleGK+Ca3lKmWqgX1Bgv1Rc=" providerId="None" clId="Web-{9BAF7C16-5762-4A81-9FE6-453746D90EC0}" dt="2025-06-26T17:58:30.027" v="2" actId="1076"/>
      <pc:docMkLst>
        <pc:docMk/>
      </pc:docMkLst>
      <pc:sldChg chg="modSp">
        <pc:chgData name="Sean Williams" userId="n5mrg+1ITg86bM6jbXjFlleGK+Ca3lKmWqgX1Bgv1Rc=" providerId="None" clId="Web-{9BAF7C16-5762-4A81-9FE6-453746D90EC0}" dt="2025-06-26T17:58:30.027" v="2" actId="1076"/>
        <pc:sldMkLst>
          <pc:docMk/>
          <pc:sldMk cId="0" sldId="257"/>
        </pc:sldMkLst>
      </pc:sldChg>
    </pc:docChg>
  </pc:docChgLst>
  <pc:docChgLst>
    <pc:chgData name="Brandi Piper" userId="RiylNiF0K01G+Dd9VT8X28KMHsEDCiCqe2zl6IJtl4A=" providerId="None" clId="Web-{FDD46BA5-5F14-46FE-AEE6-C3B236AB0991}"/>
    <pc:docChg chg="modSld">
      <pc:chgData name="Brandi Piper" userId="RiylNiF0K01G+Dd9VT8X28KMHsEDCiCqe2zl6IJtl4A=" providerId="None" clId="Web-{FDD46BA5-5F14-46FE-AEE6-C3B236AB0991}" dt="2025-07-01T16:56:24.161" v="6" actId="20577"/>
      <pc:docMkLst>
        <pc:docMk/>
      </pc:docMkLst>
      <pc:sldChg chg="modSp">
        <pc:chgData name="Brandi Piper" userId="RiylNiF0K01G+Dd9VT8X28KMHsEDCiCqe2zl6IJtl4A=" providerId="None" clId="Web-{FDD46BA5-5F14-46FE-AEE6-C3B236AB0991}" dt="2025-07-01T16:56:24.161" v="6" actId="20577"/>
        <pc:sldMkLst>
          <pc:docMk/>
          <pc:sldMk cId="0" sldId="257"/>
        </pc:sldMkLst>
      </pc:sldChg>
    </pc:docChg>
  </pc:docChgLst>
  <pc:docChgLst>
    <pc:chgData name="Sean Williams" userId="n5mrg+1ITg86bM6jbXjFlleGK+Ca3lKmWqgX1Bgv1Rc=" providerId="None" clId="Web-{F38A11EF-D7F4-4B28-B19C-C000C3832F37}"/>
    <pc:docChg chg="modSld">
      <pc:chgData name="Sean Williams" userId="n5mrg+1ITg86bM6jbXjFlleGK+Ca3lKmWqgX1Bgv1Rc=" providerId="None" clId="Web-{F38A11EF-D7F4-4B28-B19C-C000C3832F37}" dt="2025-06-26T17:59:05.852" v="1" actId="14100"/>
      <pc:docMkLst>
        <pc:docMk/>
      </pc:docMkLst>
      <pc:sldChg chg="modSp">
        <pc:chgData name="Sean Williams" userId="n5mrg+1ITg86bM6jbXjFlleGK+Ca3lKmWqgX1Bgv1Rc=" providerId="None" clId="Web-{F38A11EF-D7F4-4B28-B19C-C000C3832F37}" dt="2025-06-26T17:59:05.852" v="1" actId="14100"/>
        <pc:sldMkLst>
          <pc:docMk/>
          <pc:sldMk cId="0" sldId="257"/>
        </pc:sldMkLst>
      </pc:sldChg>
    </pc:docChg>
  </pc:docChgLst>
  <pc:docChgLst>
    <pc:chgData name="Brandi Piper" userId="RiylNiF0K01G+Dd9VT8X28KMHsEDCiCqe2zl6IJtl4A=" providerId="None" clId="Web-{0083BEF0-DBDC-4828-BC6D-10AA3BBF8966}"/>
    <pc:docChg chg="modSld">
      <pc:chgData name="Brandi Piper" userId="RiylNiF0K01G+Dd9VT8X28KMHsEDCiCqe2zl6IJtl4A=" providerId="None" clId="Web-{0083BEF0-DBDC-4828-BC6D-10AA3BBF8966}" dt="2025-07-01T16:53:26.421" v="19" actId="20577"/>
      <pc:docMkLst>
        <pc:docMk/>
      </pc:docMkLst>
      <pc:sldChg chg="modSp">
        <pc:chgData name="Brandi Piper" userId="RiylNiF0K01G+Dd9VT8X28KMHsEDCiCqe2zl6IJtl4A=" providerId="None" clId="Web-{0083BEF0-DBDC-4828-BC6D-10AA3BBF8966}" dt="2025-07-01T16:53:26.421" v="19" actId="20577"/>
        <pc:sldMkLst>
          <pc:docMk/>
          <pc:sldMk cId="0" sldId="257"/>
        </pc:sldMkLst>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0" dt="2025-06-26T15:26:22.433" idx="1">
    <p:pos x="364" y="720"/>
    <p:text>should we add a date below -- for posting on or after...?</p:text>
    <p:extLst>
      <p:ext uri="{C676402C-5697-4E1C-873F-D02D1690AC5C}">
        <p15:threadingInfo xmlns:p15="http://schemas.microsoft.com/office/powerpoint/2012/main" timeZoneBias="0"/>
      </p:ext>
      <p: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commentPostId="AAABmtx02Ag"/>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
        <p:cNvGrpSpPr/>
        <p:nvPr/>
      </p:nvGrpSpPr>
      <p:grpSpPr>
        <a:xfrm>
          <a:off x="0" y="0"/>
          <a:ext cx="0" cy="0"/>
          <a:chOff x="0" y="0"/>
          <a:chExt cx="0" cy="0"/>
        </a:xfrm>
      </p:grpSpPr>
      <p:sp>
        <p:nvSpPr>
          <p:cNvPr id="52" name="Google Shape;5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 name="Google Shape;53;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p2:notes"/>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p>
            <a:pPr marL="0" lvl="0" indent="0" algn="l" rtl="0">
              <a:lnSpc>
                <a:spcPct val="117999"/>
              </a:lnSpc>
              <a:spcBef>
                <a:spcPts val="0"/>
              </a:spcBef>
              <a:spcAft>
                <a:spcPts val="0"/>
              </a:spcAft>
              <a:buClr>
                <a:schemeClr val="dk1"/>
              </a:buClr>
              <a:buSzPts val="1400"/>
              <a:buFont typeface="Calibri"/>
              <a:buNone/>
            </a:pPr>
            <a:endParaRPr/>
          </a:p>
        </p:txBody>
      </p:sp>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2" name="Google Shape;72;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5"/>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5"/>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2"/>
        <p:cNvGrpSpPr/>
        <p:nvPr/>
      </p:nvGrpSpPr>
      <p:grpSpPr>
        <a:xfrm>
          <a:off x="0" y="0"/>
          <a:ext cx="0" cy="0"/>
          <a:chOff x="0" y="0"/>
          <a:chExt cx="0" cy="0"/>
        </a:xfrm>
      </p:grpSpPr>
      <p:sp>
        <p:nvSpPr>
          <p:cNvPr id="43" name="Google Shape;43;p14"/>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4" name="Google Shape;44;p1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5"/>
        <p:cNvGrpSpPr/>
        <p:nvPr/>
      </p:nvGrpSpPr>
      <p:grpSpPr>
        <a:xfrm>
          <a:off x="0" y="0"/>
          <a:ext cx="0" cy="0"/>
          <a:chOff x="0" y="0"/>
          <a:chExt cx="0" cy="0"/>
        </a:xfrm>
      </p:grpSpPr>
      <p:sp>
        <p:nvSpPr>
          <p:cNvPr id="46" name="Google Shape;46;p15"/>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7" name="Google Shape;47;p15"/>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8" name="Google Shape;48;p1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9"/>
        <p:cNvGrpSpPr/>
        <p:nvPr/>
      </p:nvGrpSpPr>
      <p:grpSpPr>
        <a:xfrm>
          <a:off x="0" y="0"/>
          <a:ext cx="0" cy="0"/>
          <a:chOff x="0" y="0"/>
          <a:chExt cx="0" cy="0"/>
        </a:xfrm>
      </p:grpSpPr>
      <p:sp>
        <p:nvSpPr>
          <p:cNvPr id="50" name="Google Shape;50;p1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Divider White copy">
  <p:cSld name="Section Divider White copy">
    <p:spTree>
      <p:nvGrpSpPr>
        <p:cNvPr id="1" name="Shape 13"/>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7"/>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6" name="Google Shape;16;p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7"/>
        <p:cNvGrpSpPr/>
        <p:nvPr/>
      </p:nvGrpSpPr>
      <p:grpSpPr>
        <a:xfrm>
          <a:off x="0" y="0"/>
          <a:ext cx="0" cy="0"/>
          <a:chOff x="0" y="0"/>
          <a:chExt cx="0" cy="0"/>
        </a:xfrm>
      </p:grpSpPr>
      <p:sp>
        <p:nvSpPr>
          <p:cNvPr id="18" name="Google Shape;18;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9" name="Google Shape;19;p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20" name="Google Shape;20;p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1"/>
        <p:cNvGrpSpPr/>
        <p:nvPr/>
      </p:nvGrpSpPr>
      <p:grpSpPr>
        <a:xfrm>
          <a:off x="0" y="0"/>
          <a:ext cx="0" cy="0"/>
          <a:chOff x="0" y="0"/>
          <a:chExt cx="0" cy="0"/>
        </a:xfrm>
      </p:grpSpPr>
      <p:sp>
        <p:nvSpPr>
          <p:cNvPr id="22" name="Google Shape;22;p9"/>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3" name="Google Shape;23;p9"/>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9"/>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5" name="Google Shape;25;p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6"/>
        <p:cNvGrpSpPr/>
        <p:nvPr/>
      </p:nvGrpSpPr>
      <p:grpSpPr>
        <a:xfrm>
          <a:off x="0" y="0"/>
          <a:ext cx="0" cy="0"/>
          <a:chOff x="0" y="0"/>
          <a:chExt cx="0" cy="0"/>
        </a:xfrm>
      </p:grpSpPr>
      <p:sp>
        <p:nvSpPr>
          <p:cNvPr id="27" name="Google Shape;27;p1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 name="Google Shape;28;p1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9"/>
        <p:cNvGrpSpPr/>
        <p:nvPr/>
      </p:nvGrpSpPr>
      <p:grpSpPr>
        <a:xfrm>
          <a:off x="0" y="0"/>
          <a:ext cx="0" cy="0"/>
          <a:chOff x="0" y="0"/>
          <a:chExt cx="0" cy="0"/>
        </a:xfrm>
      </p:grpSpPr>
      <p:sp>
        <p:nvSpPr>
          <p:cNvPr id="30" name="Google Shape;30;p11"/>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1" name="Google Shape;31;p11"/>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2" name="Google Shape;32;p1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3"/>
        <p:cNvGrpSpPr/>
        <p:nvPr/>
      </p:nvGrpSpPr>
      <p:grpSpPr>
        <a:xfrm>
          <a:off x="0" y="0"/>
          <a:ext cx="0" cy="0"/>
          <a:chOff x="0" y="0"/>
          <a:chExt cx="0" cy="0"/>
        </a:xfrm>
      </p:grpSpPr>
      <p:sp>
        <p:nvSpPr>
          <p:cNvPr id="34" name="Google Shape;34;p12"/>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5" name="Google Shape;35;p1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6"/>
        <p:cNvGrpSpPr/>
        <p:nvPr/>
      </p:nvGrpSpPr>
      <p:grpSpPr>
        <a:xfrm>
          <a:off x="0" y="0"/>
          <a:ext cx="0" cy="0"/>
          <a:chOff x="0" y="0"/>
          <a:chExt cx="0" cy="0"/>
        </a:xfrm>
      </p:grpSpPr>
      <p:sp>
        <p:nvSpPr>
          <p:cNvPr id="37" name="Google Shape;37;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3"/>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9" name="Google Shape;39;p13"/>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40" name="Google Shape;40;p13"/>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1" name="Google Shape;41;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4"/>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s://www.facebook.com/adcouncil/" TargetMode="External"/><Relationship Id="rId7" Type="http://schemas.openxmlformats.org/officeDocument/2006/relationships/hyperlink" Target="https://x.com/adcouncil?lang=en"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hyperlink" Target="https://www.instagram.com/adcouncil/?hl=en" TargetMode="External"/><Relationship Id="rId10" Type="http://schemas.openxmlformats.org/officeDocument/2006/relationships/image" Target="../media/image4.png"/><Relationship Id="rId4" Type="http://schemas.openxmlformats.org/officeDocument/2006/relationships/image" Target="../media/image1.png"/><Relationship Id="rId9" Type="http://schemas.openxmlformats.org/officeDocument/2006/relationships/hyperlink" Target="https://adcouncil.box.com/s/kyucf5h8hhkwa3uug2kd3t49nfueijlz"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5B5A5B"/>
        </a:solidFill>
        <a:effectLst/>
      </p:bgPr>
    </p:bg>
    <p:spTree>
      <p:nvGrpSpPr>
        <p:cNvPr id="1" name="Shape 54"/>
        <p:cNvGrpSpPr/>
        <p:nvPr/>
      </p:nvGrpSpPr>
      <p:grpSpPr>
        <a:xfrm>
          <a:off x="0" y="0"/>
          <a:ext cx="0" cy="0"/>
          <a:chOff x="0" y="0"/>
          <a:chExt cx="0" cy="0"/>
        </a:xfrm>
      </p:grpSpPr>
      <p:sp>
        <p:nvSpPr>
          <p:cNvPr id="55" name="Google Shape;55;p1"/>
          <p:cNvSpPr txBox="1"/>
          <p:nvPr/>
        </p:nvSpPr>
        <p:spPr>
          <a:xfrm>
            <a:off x="578069" y="1143829"/>
            <a:ext cx="7987861" cy="2586862"/>
          </a:xfrm>
          <a:prstGeom prst="rect">
            <a:avLst/>
          </a:prstGeom>
          <a:noFill/>
          <a:ln>
            <a:noFill/>
          </a:ln>
        </p:spPr>
        <p:txBody>
          <a:bodyPr spcFirstLastPara="1" wrap="square" lIns="19050" tIns="19050" rIns="19050" bIns="19050" anchor="t" anchorCtr="0">
            <a:spAutoFit/>
          </a:bodyPr>
          <a:lstStyle/>
          <a:p>
            <a:pPr marL="0" marR="0" lvl="0" indent="0" algn="ctr" rtl="0">
              <a:lnSpc>
                <a:spcPct val="115000"/>
              </a:lnSpc>
              <a:spcBef>
                <a:spcPts val="0"/>
              </a:spcBef>
              <a:spcAft>
                <a:spcPts val="0"/>
              </a:spcAft>
              <a:buClr>
                <a:srgbClr val="000000"/>
              </a:buClr>
              <a:buSzPts val="1200"/>
              <a:buFont typeface="Arial"/>
              <a:buNone/>
            </a:pPr>
            <a:r>
              <a:rPr lang="en" sz="4800" b="0" i="1" u="none" strike="noStrike" cap="none">
                <a:solidFill>
                  <a:srgbClr val="F8EFE8"/>
                </a:solidFill>
                <a:latin typeface="Lato"/>
                <a:ea typeface="Lato"/>
                <a:cs typeface="Lato"/>
                <a:sym typeface="Lato"/>
              </a:rPr>
              <a:t>Finish Your Diploma</a:t>
            </a:r>
            <a:endParaRPr/>
          </a:p>
          <a:p>
            <a:pPr marL="0" marR="0" lvl="0" indent="0" algn="ctr" rtl="0">
              <a:lnSpc>
                <a:spcPct val="115000"/>
              </a:lnSpc>
              <a:spcBef>
                <a:spcPts val="0"/>
              </a:spcBef>
              <a:spcAft>
                <a:spcPts val="0"/>
              </a:spcAft>
              <a:buClr>
                <a:srgbClr val="000000"/>
              </a:buClr>
              <a:buSzPts val="1200"/>
              <a:buFont typeface="Arial"/>
              <a:buNone/>
            </a:pPr>
            <a:r>
              <a:rPr lang="en" sz="4800" b="0" i="0" u="none" strike="noStrike" cap="none">
                <a:solidFill>
                  <a:srgbClr val="F8EFE8"/>
                </a:solidFill>
                <a:latin typeface="Lato"/>
                <a:ea typeface="Lato"/>
                <a:cs typeface="Lato"/>
                <a:sym typeface="Lato"/>
              </a:rPr>
              <a:t>15</a:t>
            </a:r>
            <a:r>
              <a:rPr lang="en" sz="4800" b="0" i="0" u="none" strike="noStrike" cap="none" baseline="30000">
                <a:solidFill>
                  <a:srgbClr val="F8EFE8"/>
                </a:solidFill>
                <a:latin typeface="Lato"/>
                <a:ea typeface="Lato"/>
                <a:cs typeface="Lato"/>
                <a:sym typeface="Lato"/>
              </a:rPr>
              <a:t>th</a:t>
            </a:r>
            <a:r>
              <a:rPr lang="en" sz="4800" b="0" i="0" u="none" strike="noStrike" cap="none">
                <a:solidFill>
                  <a:srgbClr val="F8EFE8"/>
                </a:solidFill>
                <a:latin typeface="Lato"/>
                <a:ea typeface="Lato"/>
                <a:cs typeface="Lato"/>
                <a:sym typeface="Lato"/>
              </a:rPr>
              <a:t> Anniversary Amplification </a:t>
            </a:r>
            <a:r>
              <a:rPr lang="en" sz="4800" b="0" i="0" u="none" strike="noStrike" cap="none">
                <a:solidFill>
                  <a:srgbClr val="F8EFE8"/>
                </a:solidFill>
                <a:latin typeface="Lato"/>
                <a:ea typeface="Lato"/>
                <a:cs typeface="Lato"/>
                <a:sym typeface="Lat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0"/>
                  </a:ext>
                </a:extLst>
              </a:rPr>
              <a:t>Toolkit</a:t>
            </a:r>
            <a:r>
              <a:rPr lang="en" sz="4800" b="0" i="0" u="none" strike="noStrike" cap="none">
                <a:solidFill>
                  <a:srgbClr val="F8EFE8"/>
                </a:solidFill>
                <a:latin typeface="Lato"/>
                <a:ea typeface="Lato"/>
                <a:cs typeface="Lato"/>
                <a:sym typeface="Lato"/>
              </a:rPr>
              <a:t> </a:t>
            </a:r>
            <a:endParaRPr sz="4800" b="0" i="0" u="none" strike="noStrike" cap="none">
              <a:solidFill>
                <a:srgbClr val="F8EFE8"/>
              </a:solidFill>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A5B"/>
        </a:solidFill>
        <a:effectLst/>
      </p:bgPr>
    </p:bg>
    <p:spTree>
      <p:nvGrpSpPr>
        <p:cNvPr id="1" name="Shape 59"/>
        <p:cNvGrpSpPr/>
        <p:nvPr/>
      </p:nvGrpSpPr>
      <p:grpSpPr>
        <a:xfrm>
          <a:off x="0" y="0"/>
          <a:ext cx="0" cy="0"/>
          <a:chOff x="0" y="0"/>
          <a:chExt cx="0" cy="0"/>
        </a:xfrm>
      </p:grpSpPr>
      <p:sp>
        <p:nvSpPr>
          <p:cNvPr id="60" name="Google Shape;60;p2"/>
          <p:cNvSpPr/>
          <p:nvPr/>
        </p:nvSpPr>
        <p:spPr>
          <a:xfrm>
            <a:off x="4572000" y="0"/>
            <a:ext cx="4572000" cy="5143500"/>
          </a:xfrm>
          <a:prstGeom prst="rect">
            <a:avLst/>
          </a:prstGeom>
          <a:solidFill>
            <a:srgbClr val="CFC7A7"/>
          </a:solid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chemeClr val="dk1"/>
              </a:solidFill>
              <a:latin typeface="Lato"/>
              <a:ea typeface="Lato"/>
              <a:cs typeface="Lato"/>
              <a:sym typeface="Lato"/>
            </a:endParaRPr>
          </a:p>
          <a:p>
            <a:pPr algn="ctr">
              <a:buSzPts val="1400"/>
            </a:pPr>
            <a:endParaRPr lang="en-US" b="1">
              <a:solidFill>
                <a:schemeClr val="dk1"/>
              </a:solidFill>
              <a:latin typeface="Lato"/>
              <a:ea typeface="Lato"/>
              <a:cs typeface="Lato"/>
            </a:endParaRPr>
          </a:p>
          <a:p>
            <a:pPr algn="ctr">
              <a:buSzPts val="1400"/>
            </a:pPr>
            <a:r>
              <a:rPr lang="en-US" b="1">
                <a:solidFill>
                  <a:schemeClr val="dk1"/>
                </a:solidFill>
                <a:latin typeface="Lato"/>
                <a:ea typeface="Lato"/>
                <a:cs typeface="Lato"/>
              </a:rPr>
              <a:t>[Live Ad Council links for reshare]</a:t>
            </a:r>
          </a:p>
        </p:txBody>
      </p:sp>
      <p:sp>
        <p:nvSpPr>
          <p:cNvPr id="62" name="Google Shape;62;p2"/>
          <p:cNvSpPr txBox="1"/>
          <p:nvPr/>
        </p:nvSpPr>
        <p:spPr>
          <a:xfrm>
            <a:off x="171956" y="278614"/>
            <a:ext cx="3804356" cy="2339102"/>
          </a:xfrm>
          <a:prstGeom prst="rect">
            <a:avLst/>
          </a:prstGeom>
          <a:noFill/>
          <a:ln>
            <a:noFill/>
          </a:ln>
        </p:spPr>
        <p:txBody>
          <a:bodyPr spcFirstLastPara="1" wrap="square" lIns="19050" tIns="19050" rIns="19050" bIns="19050" anchor="t" anchorCtr="0">
            <a:spAutoFit/>
          </a:bodyPr>
          <a:lstStyle/>
          <a:p>
            <a:pPr marL="168275" marR="0" lvl="0" indent="0" algn="l" rtl="0">
              <a:lnSpc>
                <a:spcPct val="115000"/>
              </a:lnSpc>
              <a:spcBef>
                <a:spcPts val="0"/>
              </a:spcBef>
              <a:spcAft>
                <a:spcPts val="0"/>
              </a:spcAft>
              <a:buNone/>
            </a:pPr>
            <a:r>
              <a:rPr lang="en-US" sz="1000" b="1" i="0" u="none" strike="noStrike" cap="none" dirty="0">
                <a:solidFill>
                  <a:schemeClr val="lt1"/>
                </a:solidFill>
                <a:latin typeface="Lato"/>
                <a:ea typeface="Lato"/>
                <a:cs typeface="Lato"/>
                <a:sym typeface="Lat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1"/>
                  </a:ext>
                </a:extLst>
              </a:rPr>
              <a:t>Background</a:t>
            </a:r>
            <a:endParaRPr lang="en-US" sz="1000" dirty="0">
              <a:solidFill>
                <a:schemeClr val="lt1"/>
              </a:solidFill>
              <a:latin typeface="Lato"/>
            </a:endParaRPr>
          </a:p>
          <a:p>
            <a:pPr marL="168275">
              <a:lnSpc>
                <a:spcPct val="115000"/>
              </a:lnSpc>
            </a:pPr>
            <a:r>
              <a:rPr lang="en-US" sz="1000" b="0" i="0" u="none" strike="noStrike" cap="none" dirty="0">
                <a:solidFill>
                  <a:schemeClr val="lt1"/>
                </a:solidFill>
                <a:latin typeface="Lato"/>
                <a:ea typeface="Lato"/>
                <a:cs typeface="Lato"/>
                <a:sym typeface="Lato"/>
              </a:rPr>
              <a:t>For 15 </a:t>
            </a:r>
            <a:r>
              <a:rPr lang="en-US" sz="1000" b="0" i="0" u="none" strike="noStrike" cap="none" dirty="0">
                <a:solidFill>
                  <a:schemeClr val="lt1"/>
                </a:solidFill>
                <a:latin typeface="Lato"/>
                <a:ea typeface="Lato"/>
                <a:cs typeface="Lato"/>
                <a:sym typeface="Lat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2"/>
                  </a:ext>
                </a:extLst>
              </a:rPr>
              <a:t>years</a:t>
            </a:r>
            <a:r>
              <a:rPr lang="en-US" sz="1000" b="0" i="0" u="none" strike="noStrike" cap="none" dirty="0">
                <a:solidFill>
                  <a:schemeClr val="lt1"/>
                </a:solidFill>
                <a:latin typeface="Lato"/>
                <a:ea typeface="Lato"/>
                <a:cs typeface="Lato"/>
                <a:sym typeface="Lato"/>
              </a:rPr>
              <a:t>, the </a:t>
            </a:r>
            <a:r>
              <a:rPr lang="en-US" sz="1000" b="0" i="1" u="none" strike="noStrike" cap="none" dirty="0">
                <a:solidFill>
                  <a:schemeClr val="lt1"/>
                </a:solidFill>
                <a:latin typeface="Lato"/>
                <a:ea typeface="Lato"/>
                <a:cs typeface="Lato"/>
                <a:sym typeface="Lato"/>
              </a:rPr>
              <a:t>Finish Your Diploma </a:t>
            </a:r>
            <a:r>
              <a:rPr lang="en-US" sz="1000" b="0" i="0" u="none" strike="noStrike" cap="none" dirty="0">
                <a:solidFill>
                  <a:schemeClr val="lt1"/>
                </a:solidFill>
                <a:latin typeface="Lato"/>
                <a:ea typeface="Lato"/>
                <a:cs typeface="Lato"/>
                <a:sym typeface="Lato"/>
              </a:rPr>
              <a:t>campaign has helped </a:t>
            </a:r>
            <a:r>
              <a:rPr lang="en-US" sz="1000" b="0" i="0" u="none" strike="noStrike" cap="none" dirty="0">
                <a:solidFill>
                  <a:schemeClr val="lt1"/>
                </a:solidFill>
                <a:latin typeface="Lato"/>
                <a:ea typeface="Lato"/>
                <a:cs typeface="Lato"/>
                <a:sym typeface="Lato"/>
                <a:extLst>
                  <a:ext uri="http://customooxmlschemas.google.com/">
                    <go:slidesCustomData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xmlns="" textRoundtripDataId="3"/>
                  </a:ext>
                </a:extLst>
              </a:rPr>
              <a:t>over</a:t>
            </a:r>
            <a:r>
              <a:rPr lang="en-US" sz="1000" b="1" i="0" u="none" strike="noStrike" cap="none" dirty="0">
                <a:solidFill>
                  <a:schemeClr val="lt1"/>
                </a:solidFill>
                <a:latin typeface="Lato"/>
                <a:ea typeface="Lato"/>
                <a:cs typeface="Lato"/>
                <a:sym typeface="Lato"/>
              </a:rPr>
              <a:t> 2 million adults </a:t>
            </a:r>
            <a:r>
              <a:rPr lang="en-US" sz="1000" b="0" i="0" u="none" strike="noStrike" cap="none" dirty="0">
                <a:solidFill>
                  <a:schemeClr val="lt1"/>
                </a:solidFill>
                <a:latin typeface="Lato"/>
                <a:ea typeface="Lato"/>
                <a:cs typeface="Lato"/>
                <a:sym typeface="Lato"/>
              </a:rPr>
              <a:t>without a high school diploma find </a:t>
            </a:r>
            <a:r>
              <a:rPr lang="en-US" sz="1000" dirty="0">
                <a:solidFill>
                  <a:schemeClr val="lt1"/>
                </a:solidFill>
                <a:latin typeface="Lato"/>
                <a:ea typeface="Lato"/>
                <a:cs typeface="Lato"/>
                <a:sym typeface="Lato"/>
              </a:rPr>
              <a:t>free resources</a:t>
            </a:r>
            <a:r>
              <a:rPr lang="en-US" sz="1000" b="0" i="0" u="none" strike="noStrike" cap="none" dirty="0">
                <a:solidFill>
                  <a:schemeClr val="lt1"/>
                </a:solidFill>
                <a:latin typeface="Lato"/>
                <a:ea typeface="Lato"/>
                <a:cs typeface="Lato"/>
                <a:sym typeface="Lato"/>
              </a:rPr>
              <a:t> near them to complete their high school equivalency. </a:t>
            </a:r>
            <a:endParaRPr lang="en-US" sz="1000" dirty="0">
              <a:solidFill>
                <a:schemeClr val="lt1"/>
              </a:solidFill>
              <a:latin typeface="Lato"/>
            </a:endParaRPr>
          </a:p>
          <a:p>
            <a:pPr marL="168275" marR="0" lvl="0" indent="0" algn="l" rtl="0">
              <a:lnSpc>
                <a:spcPct val="115000"/>
              </a:lnSpc>
              <a:spcBef>
                <a:spcPts val="0"/>
              </a:spcBef>
              <a:spcAft>
                <a:spcPts val="0"/>
              </a:spcAft>
              <a:buNone/>
            </a:pPr>
            <a:endParaRPr lang="en-US" sz="1000" b="0" i="0" u="none" strike="noStrike" cap="none">
              <a:solidFill>
                <a:schemeClr val="lt1"/>
              </a:solidFill>
              <a:latin typeface="Lato"/>
              <a:ea typeface="Lato"/>
              <a:cs typeface="Lato"/>
            </a:endParaRPr>
          </a:p>
          <a:p>
            <a:pPr marL="168275" marR="0" lvl="0" indent="0" algn="l" rtl="0">
              <a:lnSpc>
                <a:spcPct val="115000"/>
              </a:lnSpc>
              <a:spcBef>
                <a:spcPts val="0"/>
              </a:spcBef>
              <a:spcAft>
                <a:spcPts val="0"/>
              </a:spcAft>
              <a:buNone/>
            </a:pPr>
            <a:r>
              <a:rPr lang="en-US" sz="1000" b="0" i="0" u="none" strike="noStrike" cap="none" dirty="0">
                <a:solidFill>
                  <a:schemeClr val="lt1"/>
                </a:solidFill>
                <a:latin typeface="Lato"/>
                <a:ea typeface="Lato"/>
                <a:cs typeface="Lato"/>
                <a:sym typeface="Lato"/>
              </a:rPr>
              <a:t>The campaign emphasizes how a diploma can improve one’s job prospects and career earnings. Perhaps even more importantly, getting your diploma can serve as a positive example of the importance of education and work ethic for your loved ones. </a:t>
            </a:r>
            <a:endParaRPr lang="en-US" sz="1000" b="0" i="0" u="none" strike="noStrike" cap="none" dirty="0">
              <a:solidFill>
                <a:schemeClr val="lt1"/>
              </a:solidFill>
              <a:latin typeface="Lato"/>
              <a:ea typeface="Lato"/>
              <a:cs typeface="Lato"/>
            </a:endParaRPr>
          </a:p>
          <a:p>
            <a:pPr marL="168275">
              <a:lnSpc>
                <a:spcPct val="114999"/>
              </a:lnSpc>
            </a:pPr>
            <a:endParaRPr lang="en-US" sz="1000">
              <a:solidFill>
                <a:schemeClr val="lt1"/>
              </a:solidFill>
              <a:latin typeface="Lato"/>
              <a:ea typeface="Lato"/>
              <a:cs typeface="Lato"/>
            </a:endParaRPr>
          </a:p>
          <a:p>
            <a:pPr marL="168275">
              <a:lnSpc>
                <a:spcPct val="114999"/>
              </a:lnSpc>
            </a:pPr>
            <a:r>
              <a:rPr lang="en-US" sz="1000" dirty="0">
                <a:solidFill>
                  <a:schemeClr val="lt1"/>
                </a:solidFill>
                <a:latin typeface="Lato"/>
                <a:ea typeface="Lato"/>
                <a:cs typeface="Lato"/>
              </a:rPr>
              <a:t>Thank you  for your work in bringing this campaign to life and making its success possible – you have helped people across the country pursue their goal of finishing their diploma. </a:t>
            </a:r>
          </a:p>
        </p:txBody>
      </p:sp>
      <p:sp>
        <p:nvSpPr>
          <p:cNvPr id="63" name="Google Shape;63;p2"/>
          <p:cNvSpPr txBox="1"/>
          <p:nvPr/>
        </p:nvSpPr>
        <p:spPr>
          <a:xfrm>
            <a:off x="5337599" y="1526381"/>
            <a:ext cx="3040800" cy="357000"/>
          </a:xfrm>
          <a:prstGeom prst="rect">
            <a:avLst/>
          </a:prstGeom>
          <a:noFill/>
          <a:ln>
            <a:noFill/>
          </a:ln>
        </p:spPr>
        <p:txBody>
          <a:bodyPr spcFirstLastPara="1" wrap="square" lIns="19050" tIns="19050" rIns="19050" bIns="19050" anchor="t" anchorCtr="0">
            <a:spAutoFit/>
          </a:bodyPr>
          <a:lstStyle/>
          <a:p>
            <a:pPr marL="0" marR="0" lvl="0" indent="0" algn="ctr" rtl="0">
              <a:lnSpc>
                <a:spcPct val="115000"/>
              </a:lnSpc>
              <a:spcBef>
                <a:spcPts val="0"/>
              </a:spcBef>
              <a:spcAft>
                <a:spcPts val="0"/>
              </a:spcAft>
              <a:buClr>
                <a:srgbClr val="000000"/>
              </a:buClr>
              <a:buSzPts val="2000"/>
              <a:buFont typeface="Arial"/>
              <a:buNone/>
            </a:pPr>
            <a:r>
              <a:rPr lang="en" sz="1800" b="0" i="1" u="none" strike="noStrike" cap="none">
                <a:solidFill>
                  <a:srgbClr val="282322"/>
                </a:solidFill>
                <a:latin typeface="Lato"/>
                <a:ea typeface="Lato"/>
                <a:cs typeface="Lato"/>
                <a:sym typeface="Lato"/>
              </a:rPr>
              <a:t>Quick Links</a:t>
            </a:r>
            <a:endParaRPr sz="1800" b="0" i="1" u="none" strike="noStrike" cap="none">
              <a:solidFill>
                <a:srgbClr val="282322"/>
              </a:solidFill>
              <a:latin typeface="Lato"/>
              <a:ea typeface="Lato"/>
              <a:cs typeface="Lato"/>
              <a:sym typeface="Lato"/>
            </a:endParaRPr>
          </a:p>
        </p:txBody>
      </p:sp>
      <p:sp>
        <p:nvSpPr>
          <p:cNvPr id="65" name="Google Shape;65;p2"/>
          <p:cNvSpPr txBox="1"/>
          <p:nvPr/>
        </p:nvSpPr>
        <p:spPr>
          <a:xfrm>
            <a:off x="5346304" y="1988275"/>
            <a:ext cx="3040800" cy="533992"/>
          </a:xfrm>
          <a:prstGeom prst="rect">
            <a:avLst/>
          </a:prstGeom>
          <a:noFill/>
          <a:ln>
            <a:noFill/>
          </a:ln>
        </p:spPr>
        <p:txBody>
          <a:bodyPr spcFirstLastPara="1" wrap="square" lIns="19050" tIns="19050" rIns="19050" bIns="19050" anchor="t" anchorCtr="0">
            <a:spAutoFit/>
          </a:bodyPr>
          <a:lstStyle/>
          <a:p>
            <a:pPr marL="0" marR="0" lvl="0" indent="0" algn="ctr" rtl="0">
              <a:lnSpc>
                <a:spcPct val="115000"/>
              </a:lnSpc>
              <a:spcBef>
                <a:spcPts val="0"/>
              </a:spcBef>
              <a:spcAft>
                <a:spcPts val="0"/>
              </a:spcAft>
              <a:buClr>
                <a:srgbClr val="000000"/>
              </a:buClr>
              <a:buSzPts val="2000"/>
              <a:buFont typeface="Arial"/>
              <a:buNone/>
            </a:pPr>
            <a:r>
              <a:rPr lang="en" sz="1400" b="1" i="0" u="none" strike="noStrike" cap="none">
                <a:solidFill>
                  <a:srgbClr val="282322"/>
                </a:solidFill>
                <a:latin typeface="Lato"/>
                <a:ea typeface="Lato"/>
                <a:cs typeface="Lato"/>
                <a:sym typeface="Lato"/>
              </a:rPr>
              <a:t>#FinishYourDiploma</a:t>
            </a:r>
            <a:endParaRPr sz="1400" b="1" i="0" u="none" strike="noStrike" cap="none">
              <a:solidFill>
                <a:srgbClr val="282322"/>
              </a:solidFill>
              <a:latin typeface="Lato"/>
              <a:ea typeface="Lato"/>
              <a:cs typeface="Lato"/>
              <a:sym typeface="Lato"/>
            </a:endParaRPr>
          </a:p>
          <a:p>
            <a:pPr marL="0" marR="0" lvl="0" indent="0" algn="ctr" rtl="0">
              <a:lnSpc>
                <a:spcPct val="115000"/>
              </a:lnSpc>
              <a:spcBef>
                <a:spcPts val="0"/>
              </a:spcBef>
              <a:spcAft>
                <a:spcPts val="0"/>
              </a:spcAft>
              <a:buClr>
                <a:srgbClr val="000000"/>
              </a:buClr>
              <a:buSzPts val="2000"/>
              <a:buFont typeface="Arial"/>
              <a:buNone/>
            </a:pPr>
            <a:r>
              <a:rPr lang="en" sz="1400" b="1" i="0" u="none" strike="noStrike" cap="none">
                <a:solidFill>
                  <a:srgbClr val="282322"/>
                </a:solidFill>
                <a:latin typeface="Lato"/>
                <a:ea typeface="Lato"/>
                <a:cs typeface="Lato"/>
                <a:sym typeface="Lato"/>
              </a:rPr>
              <a:t>#CompletaTuDiploma</a:t>
            </a:r>
            <a:endParaRPr sz="1400" b="1" i="0" u="none" strike="noStrike" cap="none">
              <a:solidFill>
                <a:srgbClr val="282322"/>
              </a:solidFill>
              <a:latin typeface="Lato"/>
              <a:ea typeface="Lato"/>
              <a:cs typeface="Lato"/>
              <a:sym typeface="Lato"/>
            </a:endParaRPr>
          </a:p>
        </p:txBody>
      </p:sp>
      <p:pic>
        <p:nvPicPr>
          <p:cNvPr id="66" name="Google Shape;66;p2">
            <a:hlinkClick r:id="rId3"/>
          </p:cNvPr>
          <p:cNvPicPr preferRelativeResize="0"/>
          <p:nvPr/>
        </p:nvPicPr>
        <p:blipFill rotWithShape="1">
          <a:blip r:embed="rId4">
            <a:alphaModFix/>
          </a:blip>
          <a:srcRect/>
          <a:stretch/>
        </p:blipFill>
        <p:spPr>
          <a:xfrm>
            <a:off x="6925609" y="3902500"/>
            <a:ext cx="493429" cy="501898"/>
          </a:xfrm>
          <a:prstGeom prst="rect">
            <a:avLst/>
          </a:prstGeom>
          <a:noFill/>
          <a:ln>
            <a:noFill/>
          </a:ln>
        </p:spPr>
      </p:pic>
      <p:pic>
        <p:nvPicPr>
          <p:cNvPr id="67" name="Google Shape;67;p2">
            <a:hlinkClick r:id="rId5"/>
          </p:cNvPr>
          <p:cNvPicPr preferRelativeResize="0"/>
          <p:nvPr/>
        </p:nvPicPr>
        <p:blipFill rotWithShape="1">
          <a:blip r:embed="rId6">
            <a:alphaModFix/>
          </a:blip>
          <a:srcRect/>
          <a:stretch/>
        </p:blipFill>
        <p:spPr>
          <a:xfrm>
            <a:off x="6138924" y="3909644"/>
            <a:ext cx="493429" cy="501898"/>
          </a:xfrm>
          <a:prstGeom prst="rect">
            <a:avLst/>
          </a:prstGeom>
          <a:noFill/>
          <a:ln>
            <a:noFill/>
          </a:ln>
        </p:spPr>
      </p:pic>
      <p:pic>
        <p:nvPicPr>
          <p:cNvPr id="68" name="Google Shape;68;p2">
            <a:hlinkClick r:id="rId7"/>
          </p:cNvPr>
          <p:cNvPicPr preferRelativeResize="0"/>
          <p:nvPr/>
        </p:nvPicPr>
        <p:blipFill rotWithShape="1">
          <a:blip r:embed="rId8">
            <a:alphaModFix/>
          </a:blip>
          <a:srcRect t="69" b="78"/>
          <a:stretch/>
        </p:blipFill>
        <p:spPr>
          <a:xfrm>
            <a:off x="7726583" y="3902500"/>
            <a:ext cx="493432" cy="501898"/>
          </a:xfrm>
          <a:prstGeom prst="rect">
            <a:avLst/>
          </a:prstGeom>
          <a:noFill/>
          <a:ln>
            <a:noFill/>
          </a:ln>
        </p:spPr>
      </p:pic>
      <p:sp>
        <p:nvSpPr>
          <p:cNvPr id="69" name="Google Shape;69;p2"/>
          <p:cNvSpPr txBox="1"/>
          <p:nvPr/>
        </p:nvSpPr>
        <p:spPr>
          <a:xfrm>
            <a:off x="5864771" y="3058495"/>
            <a:ext cx="2183793" cy="307736"/>
          </a:xfrm>
          <a:prstGeom prst="rect">
            <a:avLst/>
          </a:prstGeom>
          <a:noFill/>
          <a:ln>
            <a:noFill/>
          </a:ln>
        </p:spPr>
        <p:txBody>
          <a:bodyPr spcFirstLastPara="1" wrap="square" lIns="91425" tIns="45700" rIns="91425" bIns="45700" anchor="t" anchorCtr="0">
            <a:spAutoFit/>
          </a:bodyPr>
          <a:lstStyle/>
          <a:p>
            <a:pPr algn="ctr"/>
            <a:r>
              <a:rPr lang="en" b="1" dirty="0">
                <a:solidFill>
                  <a:schemeClr val="dk1"/>
                </a:solidFill>
                <a:latin typeface="Lato"/>
                <a:ea typeface="Lato"/>
                <a:cs typeface="Lato"/>
                <a:sym typeface="Lato"/>
                <a:hlinkClick r:id="rId9"/>
              </a:rPr>
              <a:t>Celebratory Asset</a:t>
            </a:r>
            <a:r>
              <a:rPr lang="en" b="1" dirty="0">
                <a:solidFill>
                  <a:schemeClr val="dk1"/>
                </a:solidFill>
                <a:latin typeface="Lato"/>
                <a:ea typeface="Lato"/>
                <a:cs typeface="Lato"/>
                <a:sym typeface="Lato"/>
              </a:rPr>
              <a:t> </a:t>
            </a:r>
            <a:endParaRPr lang="en" b="1" dirty="0">
              <a:solidFill>
                <a:schemeClr val="dk1"/>
              </a:solidFill>
              <a:latin typeface="Lato"/>
              <a:ea typeface="Lato"/>
              <a:cs typeface="Lato"/>
            </a:endParaRPr>
          </a:p>
        </p:txBody>
      </p:sp>
      <p:sp>
        <p:nvSpPr>
          <p:cNvPr id="3" name="TextBox 2">
            <a:extLst>
              <a:ext uri="{FF2B5EF4-FFF2-40B4-BE49-F238E27FC236}">
                <a16:creationId xmlns:a16="http://schemas.microsoft.com/office/drawing/2014/main" id="{7BEAE3FA-8C35-9607-3931-3645CE1DDBD5}"/>
              </a:ext>
            </a:extLst>
          </p:cNvPr>
          <p:cNvSpPr txBox="1"/>
          <p:nvPr/>
        </p:nvSpPr>
        <p:spPr>
          <a:xfrm>
            <a:off x="132226" y="2638434"/>
            <a:ext cx="3738227" cy="2643801"/>
          </a:xfrm>
          <a:prstGeom prst="rect">
            <a:avLst/>
          </a:prstGeom>
          <a:noFill/>
          <a:ln>
            <a:solidFill>
              <a:schemeClr val="bg1"/>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168275">
              <a:lnSpc>
                <a:spcPct val="114999"/>
              </a:lnSpc>
            </a:pPr>
            <a:r>
              <a:rPr lang="en" sz="1000" b="1" dirty="0">
                <a:solidFill>
                  <a:schemeClr val="lt1"/>
                </a:solidFill>
                <a:latin typeface="Lato"/>
                <a:ea typeface="Lato"/>
                <a:cs typeface="Lato"/>
              </a:rPr>
              <a:t>Social Copy For Organizations</a:t>
            </a:r>
            <a:endParaRPr lang="en-US" sz="1000" dirty="0">
              <a:solidFill>
                <a:schemeClr val="lt1"/>
              </a:solidFill>
              <a:latin typeface="Lato"/>
              <a:ea typeface="Lato"/>
              <a:cs typeface="Lato"/>
            </a:endParaRPr>
          </a:p>
          <a:p>
            <a:pPr marL="168275">
              <a:lnSpc>
                <a:spcPct val="114999"/>
              </a:lnSpc>
            </a:pPr>
            <a:r>
              <a:rPr lang="en" sz="1000" dirty="0">
                <a:solidFill>
                  <a:schemeClr val="lt1"/>
                </a:solidFill>
                <a:latin typeface="Lato"/>
                <a:ea typeface="Lato"/>
                <a:cs typeface="Lato"/>
              </a:rPr>
              <a:t>We at [organization name] are so proud to have been a part of the incredible #FinishYourDiploma campaign and its work in helping more than 2 million adults pursue their dreams. Here’s to many more years of changing lives for the better!</a:t>
            </a:r>
            <a:endParaRPr lang="en-US" sz="1000" dirty="0">
              <a:solidFill>
                <a:schemeClr val="lt1"/>
              </a:solidFill>
              <a:latin typeface="Lato"/>
              <a:ea typeface="Lato"/>
              <a:cs typeface="Lato"/>
            </a:endParaRPr>
          </a:p>
          <a:p>
            <a:pPr marL="457200">
              <a:lnSpc>
                <a:spcPct val="114999"/>
              </a:lnSpc>
            </a:pPr>
            <a:endParaRPr lang="en-US" sz="600">
              <a:latin typeface="Lato"/>
              <a:ea typeface="Lato"/>
              <a:cs typeface="Lato"/>
            </a:endParaRPr>
          </a:p>
          <a:p>
            <a:pPr marL="168275">
              <a:lnSpc>
                <a:spcPct val="114999"/>
              </a:lnSpc>
            </a:pPr>
            <a:r>
              <a:rPr lang="en" sz="1000" b="1" dirty="0">
                <a:solidFill>
                  <a:schemeClr val="lt1"/>
                </a:solidFill>
                <a:latin typeface="Lato"/>
                <a:ea typeface="Lato"/>
                <a:cs typeface="Lato"/>
              </a:rPr>
              <a:t>Social Copy For Individuals</a:t>
            </a:r>
            <a:endParaRPr lang="en-US" sz="1000" dirty="0">
              <a:solidFill>
                <a:schemeClr val="lt1"/>
              </a:solidFill>
              <a:latin typeface="Lato"/>
              <a:ea typeface="Lato"/>
              <a:cs typeface="Lato"/>
            </a:endParaRPr>
          </a:p>
          <a:p>
            <a:pPr marL="168275">
              <a:lnSpc>
                <a:spcPct val="114999"/>
              </a:lnSpc>
            </a:pPr>
            <a:r>
              <a:rPr lang="en" sz="1000" dirty="0">
                <a:solidFill>
                  <a:schemeClr val="lt1"/>
                </a:solidFill>
                <a:latin typeface="Lato"/>
                <a:ea typeface="Lato"/>
                <a:cs typeface="Lato"/>
              </a:rPr>
              <a:t>It’s always a special experience when you work on a campaign that really makes a difference. I look back at my work with @AdCouncil on the #FinishYourDiploma campaign and am proud</a:t>
            </a:r>
            <a:r>
              <a:rPr lang="en" sz="1000" dirty="0">
                <a:solidFill>
                  <a:schemeClr val="bg1"/>
                </a:solidFill>
                <a:latin typeface="Lato"/>
                <a:ea typeface="Lato"/>
                <a:cs typeface="Lato"/>
              </a:rPr>
              <a:t> to be part of something that helped adults change their lives for themselves, their families, and their communities. </a:t>
            </a:r>
          </a:p>
          <a:p>
            <a:pPr marL="457200">
              <a:lnSpc>
                <a:spcPct val="114999"/>
              </a:lnSpc>
            </a:pPr>
            <a:endParaRPr lang="en-US" sz="600">
              <a:latin typeface="Helvetica Neue"/>
            </a:endParaRPr>
          </a:p>
          <a:p>
            <a:pPr algn="l"/>
            <a:endParaRPr lang="en-US"/>
          </a:p>
        </p:txBody>
      </p:sp>
      <p:sp>
        <p:nvSpPr>
          <p:cNvPr id="2" name="Google Shape;62;p2">
            <a:extLst>
              <a:ext uri="{FF2B5EF4-FFF2-40B4-BE49-F238E27FC236}">
                <a16:creationId xmlns:a16="http://schemas.microsoft.com/office/drawing/2014/main" id="{A5D203B2-1A0D-D729-7510-1974E264ADAB}"/>
              </a:ext>
            </a:extLst>
          </p:cNvPr>
          <p:cNvSpPr txBox="1"/>
          <p:nvPr/>
        </p:nvSpPr>
        <p:spPr>
          <a:xfrm>
            <a:off x="4965411" y="235750"/>
            <a:ext cx="3804356" cy="1100301"/>
          </a:xfrm>
          <a:prstGeom prst="rect">
            <a:avLst/>
          </a:prstGeom>
          <a:noFill/>
          <a:ln>
            <a:noFill/>
          </a:ln>
        </p:spPr>
        <p:txBody>
          <a:bodyPr spcFirstLastPara="1" wrap="square" lIns="19050" tIns="19050" rIns="19050" bIns="19050" anchor="t" anchorCtr="0">
            <a:spAutoFit/>
          </a:bodyPr>
          <a:lstStyle/>
          <a:p>
            <a:pPr marL="168275">
              <a:lnSpc>
                <a:spcPct val="114999"/>
              </a:lnSpc>
            </a:pPr>
            <a:r>
              <a:rPr lang="en" sz="1000" b="1">
                <a:solidFill>
                  <a:schemeClr val="tx1"/>
                </a:solidFill>
                <a:latin typeface="Lato"/>
                <a:ea typeface="Lato"/>
                <a:cs typeface="Lato"/>
                <a:sym typeface="Lato"/>
              </a:rPr>
              <a:t>How to use</a:t>
            </a:r>
            <a:endParaRPr lang="en-US">
              <a:solidFill>
                <a:schemeClr val="tx1"/>
              </a:solidFill>
            </a:endParaRPr>
          </a:p>
          <a:p>
            <a:pPr marL="168275">
              <a:lnSpc>
                <a:spcPct val="114999"/>
              </a:lnSpc>
            </a:pPr>
            <a:r>
              <a:rPr lang="en" sz="1000">
                <a:solidFill>
                  <a:schemeClr val="tx1"/>
                </a:solidFill>
                <a:latin typeface="Lato"/>
                <a:ea typeface="Lato"/>
                <a:cs typeface="Lato"/>
              </a:rPr>
              <a:t>Download the asset using the link below, or reshare a post from an Ad Council social channel. Please use whichever social channel feels like the most relevant one for your industry and audience, and also feel free to modify our recommended copy as needed to fit your voice. </a:t>
            </a:r>
          </a:p>
        </p:txBody>
      </p:sp>
      <p:pic>
        <p:nvPicPr>
          <p:cNvPr id="5" name="Picture 4" descr="A blue and white logo&#10;&#10;AI-generated content may be incorrect.">
            <a:extLst>
              <a:ext uri="{FF2B5EF4-FFF2-40B4-BE49-F238E27FC236}">
                <a16:creationId xmlns:a16="http://schemas.microsoft.com/office/drawing/2014/main" id="{0C658D73-4834-BB20-0B40-6C28DA96BACC}"/>
              </a:ext>
            </a:extLst>
          </p:cNvPr>
          <p:cNvPicPr>
            <a:picLocks noChangeAspect="1"/>
          </p:cNvPicPr>
          <p:nvPr/>
        </p:nvPicPr>
        <p:blipFill>
          <a:blip r:embed="rId10"/>
          <a:stretch>
            <a:fillRect/>
          </a:stretch>
        </p:blipFill>
        <p:spPr>
          <a:xfrm>
            <a:off x="5338763" y="3919537"/>
            <a:ext cx="473869" cy="50482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5B5A5B"/>
        </a:solidFill>
        <a:effectLst/>
      </p:bgPr>
    </p:bg>
    <p:spTree>
      <p:nvGrpSpPr>
        <p:cNvPr id="1" name="Shape 73"/>
        <p:cNvGrpSpPr/>
        <p:nvPr/>
      </p:nvGrpSpPr>
      <p:grpSpPr>
        <a:xfrm>
          <a:off x="0" y="0"/>
          <a:ext cx="0" cy="0"/>
          <a:chOff x="0" y="0"/>
          <a:chExt cx="0" cy="0"/>
        </a:xfrm>
      </p:grpSpPr>
      <p:sp>
        <p:nvSpPr>
          <p:cNvPr id="74" name="Google Shape;74;p3"/>
          <p:cNvSpPr txBox="1"/>
          <p:nvPr/>
        </p:nvSpPr>
        <p:spPr>
          <a:xfrm>
            <a:off x="2419350" y="2183088"/>
            <a:ext cx="4305300" cy="887935"/>
          </a:xfrm>
          <a:prstGeom prst="rect">
            <a:avLst/>
          </a:prstGeom>
          <a:noFill/>
          <a:ln>
            <a:noFill/>
          </a:ln>
        </p:spPr>
        <p:txBody>
          <a:bodyPr spcFirstLastPara="1" wrap="square" lIns="19050" tIns="19050" rIns="19050" bIns="19050" anchor="t" anchorCtr="0">
            <a:spAutoFit/>
          </a:bodyPr>
          <a:lstStyle/>
          <a:p>
            <a:pPr marL="0" marR="0" lvl="0" indent="0" algn="ctr" rtl="0">
              <a:lnSpc>
                <a:spcPct val="115000"/>
              </a:lnSpc>
              <a:spcBef>
                <a:spcPts val="0"/>
              </a:spcBef>
              <a:spcAft>
                <a:spcPts val="0"/>
              </a:spcAft>
              <a:buClr>
                <a:srgbClr val="000000"/>
              </a:buClr>
              <a:buSzPts val="1200"/>
              <a:buFont typeface="Arial"/>
              <a:buNone/>
            </a:pPr>
            <a:r>
              <a:rPr lang="en" sz="4800" b="0" i="1" u="none" strike="noStrike" cap="none">
                <a:solidFill>
                  <a:srgbClr val="F8EFE8"/>
                </a:solidFill>
                <a:latin typeface="Lato"/>
                <a:ea typeface="Lato"/>
                <a:cs typeface="Lato"/>
                <a:sym typeface="Lato"/>
              </a:rPr>
              <a:t>Thank you!</a:t>
            </a:r>
            <a:endParaRPr sz="4800" b="0" i="1" u="none" strike="noStrike" cap="none">
              <a:solidFill>
                <a:srgbClr val="F8EFE8"/>
              </a:solidFill>
              <a:latin typeface="Lato"/>
              <a:ea typeface="Lato"/>
              <a:cs typeface="Lato"/>
              <a:sym typeface="La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Application>Microsoft Office PowerPoint</Application>
  <PresentationFormat>On-screen Show (16:9)</PresentationFormat>
  <Slides>3</Slides>
  <Notes>3</Notes>
  <HiddenSlides>0</HiddenSlide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Simple Light</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Sean Williams</dc:creator>
  <cp:revision>32</cp:revision>
  <dcterms:modified xsi:type="dcterms:W3CDTF">2025-08-18T15:49:45Z</dcterms:modified>
</cp:coreProperties>
</file>